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03843C-31EE-4624-A96E-1419B2254F4E}" v="2" dt="2021-01-24T18:19:57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1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52D89-B973-4C29-B1EF-4B185C0A4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32935AA-028D-48B6-92B2-B0B0068D2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830BCB-CAA4-4FCF-827B-7FBA566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6642-5F70-4BAD-8779-D52C9E44FBA2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D120AF-6294-4BC8-B884-280852C5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F8A302-5CE0-433F-94E9-D62ECA33B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B910-3923-4AB3-922A-8BCD1546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28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C2238-D305-4DD7-8E1C-FE04AD49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44888B-4EDD-4216-A887-86F703400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97A757-2E6F-49D9-8849-45E4551E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6642-5F70-4BAD-8779-D52C9E44FBA2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E4691B-AF29-4090-A3B4-2EA5477C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165ED6-6D82-4C44-987C-EF6EB594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B910-3923-4AB3-922A-8BCD1546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09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676A8D1-4818-4A7B-B6BF-798159E5D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A80D88-F2DD-4690-BBE3-DE9071814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B50A8A-F968-4FC7-8BB6-F7652046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6642-5F70-4BAD-8779-D52C9E44FBA2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169579-181B-450A-9BC0-98B48674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044AA3-6587-481F-9C5F-C5A3F132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B910-3923-4AB3-922A-8BCD1546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08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A97D5-F668-4BBD-986E-0717CFD7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20A35F-2A46-4C2F-A85F-A68077A0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6F822C-D4A8-469D-815F-E2ECC542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6642-5F70-4BAD-8779-D52C9E44FBA2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F68D14-D29E-48C5-8F6D-96A029CF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6AB9EF-7956-4168-A503-68DE3F81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B910-3923-4AB3-922A-8BCD1546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48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7B2E4-FF00-4A0B-A9FA-9F42D671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1A8D28-4AA8-447C-8625-01237606F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D763A9-766E-4400-9E8E-37266D7D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6642-5F70-4BAD-8779-D52C9E44FBA2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51C5CB-283C-4A01-8E03-DF1AEBDE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D5F126-ED74-4CC3-B870-BE514567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B910-3923-4AB3-922A-8BCD1546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78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D5ED7-D7D3-448B-B3D1-30F1A614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B425A-0BF1-4A7F-9930-4244C7D7A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7D99C2-92AC-4478-BB2E-ED9C7D376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5FDAC6-BD0E-4FA6-8084-A741F11F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6642-5F70-4BAD-8779-D52C9E44FBA2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F1A263-4662-420B-A354-C2C7238D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CFA4F0-36E4-44AF-B390-15FCA3B0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B910-3923-4AB3-922A-8BCD1546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04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AEBB9-BECA-428B-9F02-3CA8FFA5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D9DEC1-05FE-4077-B465-E57FDF20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5ED72E-A093-44F5-B66F-460616F50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E8C1DDB-6B0D-4CC3-8667-FAF98F2FB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1A0B7A-6191-4DFD-BB67-030759297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07E7707-3AD2-4FC2-9EE4-95D6980B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6642-5F70-4BAD-8779-D52C9E44FBA2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768478-0194-4EF1-88AF-2E1CFDCA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C71D750-127D-4497-9738-34704A47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B910-3923-4AB3-922A-8BCD1546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90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33995-3061-4BBE-B1E4-566BF166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8FF46F-6B3E-4333-9DCC-A7E73088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6642-5F70-4BAD-8779-D52C9E44FBA2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1BC39D-95FF-4772-8080-5FD8349A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D4E744-E37F-4F97-81DF-53DE37A7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B910-3923-4AB3-922A-8BCD1546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41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F5E85AB-08A9-46D1-B79B-C324FA62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6642-5F70-4BAD-8779-D52C9E44FBA2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10D7A96-91B1-4495-9666-9B79A0BD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6F3CBF-6770-47AE-B971-F650BE5B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B910-3923-4AB3-922A-8BCD1546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88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017DD-B111-4776-9F22-F12E6F59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A2442B-3362-4C92-A941-F49C17C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98152CB-F997-4AE3-9217-7AD2A925A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9A0069-BFE8-41B2-B44E-6E2A2B9A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6642-5F70-4BAD-8779-D52C9E44FBA2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5A9BAA-FDB9-4D6F-9719-2A5C4A27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97720A-C749-4F3B-8AF6-25AB518F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B910-3923-4AB3-922A-8BCD1546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73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16E44-D697-422E-B6D1-E86E6CA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B8FF2C-B08D-4EA2-8729-0CFB2CC6F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563006-26E1-48AE-86DA-C60012391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93F5B3-360D-42A1-B846-72145A7F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6642-5F70-4BAD-8779-D52C9E44FBA2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C65E08-3481-495A-B972-3AD5E52F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AA3FA5-B00D-492B-B086-6CB78542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B910-3923-4AB3-922A-8BCD1546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28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DCBC8E-CD92-4057-81D3-A53BA05C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3993C4-C0F7-43F6-9A76-6607FCAE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581273-CCAC-4D85-8AEA-85A4A3874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6642-5F70-4BAD-8779-D52C9E44FBA2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F01D90-5502-4BE5-9028-93B0EA091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C49664-86D7-4946-99C3-5436A6C3C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5B910-3923-4AB3-922A-8BCD1546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52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249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28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logram 5">
            <a:extLst>
              <a:ext uri="{FF2B5EF4-FFF2-40B4-BE49-F238E27FC236}">
                <a16:creationId xmlns:a16="http://schemas.microsoft.com/office/drawing/2014/main" id="{C2872224-3F71-4EB6-9A3A-2E220E7E5467}"/>
              </a:ext>
            </a:extLst>
          </p:cNvPr>
          <p:cNvSpPr/>
          <p:nvPr/>
        </p:nvSpPr>
        <p:spPr>
          <a:xfrm>
            <a:off x="329513" y="5371070"/>
            <a:ext cx="10107827" cy="996779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arallellogram 6">
            <a:extLst>
              <a:ext uri="{FF2B5EF4-FFF2-40B4-BE49-F238E27FC236}">
                <a16:creationId xmlns:a16="http://schemas.microsoft.com/office/drawing/2014/main" id="{A22B1FCE-E99E-46D8-A8F8-DC123CFE2E35}"/>
              </a:ext>
            </a:extLst>
          </p:cNvPr>
          <p:cNvSpPr/>
          <p:nvPr/>
        </p:nvSpPr>
        <p:spPr>
          <a:xfrm>
            <a:off x="438664" y="5212492"/>
            <a:ext cx="10698893" cy="768179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03EC7F-E865-4991-A8EC-69445652225E}"/>
              </a:ext>
            </a:extLst>
          </p:cNvPr>
          <p:cNvSpPr txBox="1"/>
          <p:nvPr/>
        </p:nvSpPr>
        <p:spPr>
          <a:xfrm>
            <a:off x="716692" y="5273415"/>
            <a:ext cx="865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Gill Sans MT" panose="020B0502020104020203" pitchFamily="34" charset="0"/>
              </a:rPr>
              <a:t>Frans Janssen, directeur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73D0B8-1ECF-4935-87A3-263045868EA7}"/>
              </a:ext>
            </a:extLst>
          </p:cNvPr>
          <p:cNvSpPr txBox="1"/>
          <p:nvPr/>
        </p:nvSpPr>
        <p:spPr>
          <a:xfrm>
            <a:off x="716692" y="5967739"/>
            <a:ext cx="865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Appels en peren, zomer 2020</a:t>
            </a:r>
          </a:p>
        </p:txBody>
      </p:sp>
      <p:pic>
        <p:nvPicPr>
          <p:cNvPr id="11" name="Afbeelding 10" descr="Afbeelding met fruit, appel, geel, oranje&#10;&#10;Automatisch gegenereerde beschrijving">
            <a:extLst>
              <a:ext uri="{FF2B5EF4-FFF2-40B4-BE49-F238E27FC236}">
                <a16:creationId xmlns:a16="http://schemas.microsoft.com/office/drawing/2014/main" id="{EF59B6CC-B9F3-43A3-B7DC-C27294E9D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13107" y="5264838"/>
            <a:ext cx="591649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3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83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7C28BF9-F55C-44D4-B782-5E9C5448E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40" y="259167"/>
            <a:ext cx="591363" cy="64623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8EBC7AB-DD31-4C80-8006-CD9D43F0BD8D}"/>
              </a:ext>
            </a:extLst>
          </p:cNvPr>
          <p:cNvSpPr txBox="1"/>
          <p:nvPr/>
        </p:nvSpPr>
        <p:spPr>
          <a:xfrm>
            <a:off x="368305" y="905399"/>
            <a:ext cx="758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Appeltijd</a:t>
            </a:r>
          </a:p>
        </p:txBody>
      </p:sp>
    </p:spTree>
    <p:extLst>
      <p:ext uri="{BB962C8B-B14F-4D97-AF65-F5344CB8AC3E}">
        <p14:creationId xmlns:p14="http://schemas.microsoft.com/office/powerpoint/2010/main" val="30287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3569740-3D7D-442D-B673-767F2868F406}"/>
              </a:ext>
            </a:extLst>
          </p:cNvPr>
          <p:cNvSpPr txBox="1"/>
          <p:nvPr/>
        </p:nvSpPr>
        <p:spPr>
          <a:xfrm>
            <a:off x="2634396" y="7198883"/>
            <a:ext cx="7513608" cy="2308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Lorem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ipsum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dolor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amet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consectetur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adipiscing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elit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Morbi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lacus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sapien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sodales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elit</a:t>
            </a:r>
            <a:r>
              <a:rPr lang="nl-NL" dirty="0">
                <a:solidFill>
                  <a:schemeClr val="bg1"/>
                </a:solidFill>
              </a:rPr>
              <a:t> a, </a:t>
            </a:r>
            <a:r>
              <a:rPr lang="nl-NL" dirty="0" err="1">
                <a:solidFill>
                  <a:schemeClr val="bg1"/>
                </a:solidFill>
              </a:rPr>
              <a:t>rhoncus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ultrices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lacus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Curabitur</a:t>
            </a:r>
            <a:r>
              <a:rPr lang="nl-NL" dirty="0">
                <a:solidFill>
                  <a:schemeClr val="bg1"/>
                </a:solidFill>
              </a:rPr>
              <a:t> ut </a:t>
            </a:r>
            <a:r>
              <a:rPr lang="nl-NL" dirty="0" err="1">
                <a:solidFill>
                  <a:schemeClr val="bg1"/>
                </a:solidFill>
              </a:rPr>
              <a:t>sodales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ligula</a:t>
            </a:r>
            <a:r>
              <a:rPr lang="nl-NL" dirty="0">
                <a:solidFill>
                  <a:schemeClr val="bg1"/>
                </a:solidFill>
              </a:rPr>
              <a:t>. Duis </a:t>
            </a:r>
            <a:r>
              <a:rPr lang="nl-NL" dirty="0" err="1">
                <a:solidFill>
                  <a:schemeClr val="bg1"/>
                </a:solidFill>
              </a:rPr>
              <a:t>tincidunt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erat</a:t>
            </a:r>
            <a:r>
              <a:rPr lang="nl-NL" dirty="0">
                <a:solidFill>
                  <a:schemeClr val="bg1"/>
                </a:solidFill>
              </a:rPr>
              <a:t> ut </a:t>
            </a:r>
            <a:r>
              <a:rPr lang="nl-NL" dirty="0" err="1">
                <a:solidFill>
                  <a:schemeClr val="bg1"/>
                </a:solidFill>
              </a:rPr>
              <a:t>aliquet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finibus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Suspendisse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sagittis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leo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sapien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accumsan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accumsan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elit</a:t>
            </a:r>
            <a:r>
              <a:rPr lang="nl-NL" dirty="0">
                <a:solidFill>
                  <a:schemeClr val="bg1"/>
                </a:solidFill>
              </a:rPr>
              <a:t> tempus at. </a:t>
            </a:r>
            <a:r>
              <a:rPr lang="nl-NL" dirty="0" err="1">
                <a:solidFill>
                  <a:schemeClr val="bg1"/>
                </a:solidFill>
              </a:rPr>
              <a:t>Cras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nec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lacinia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nunc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Mauris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accumsan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sapien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augue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hendrerit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dapibus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Aenean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quis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nulla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lacus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Phasellus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vulputate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justo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id</a:t>
            </a:r>
            <a:r>
              <a:rPr lang="nl-NL" dirty="0">
                <a:solidFill>
                  <a:schemeClr val="bg1"/>
                </a:solidFill>
              </a:rPr>
              <a:t> eros </a:t>
            </a:r>
            <a:r>
              <a:rPr lang="nl-NL" dirty="0" err="1">
                <a:solidFill>
                  <a:schemeClr val="bg1"/>
                </a:solidFill>
              </a:rPr>
              <a:t>mollis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rhoncus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 err="1">
                <a:solidFill>
                  <a:schemeClr val="bg1"/>
                </a:solidFill>
              </a:rPr>
              <a:t>Praesent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iaculis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nisl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eu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elementum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iaculis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Nunc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suscipit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quam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neque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vulputate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tellus</a:t>
            </a:r>
            <a:r>
              <a:rPr lang="nl-NL" dirty="0">
                <a:solidFill>
                  <a:schemeClr val="bg1"/>
                </a:solidFill>
              </a:rPr>
              <a:t> auctor vel. </a:t>
            </a:r>
            <a:r>
              <a:rPr lang="nl-NL" dirty="0" err="1">
                <a:solidFill>
                  <a:schemeClr val="bg1"/>
                </a:solidFill>
              </a:rPr>
              <a:t>Donec</a:t>
            </a:r>
            <a:r>
              <a:rPr lang="nl-NL" dirty="0">
                <a:solidFill>
                  <a:schemeClr val="bg1"/>
                </a:solidFill>
              </a:rPr>
              <a:t> maximus </a:t>
            </a:r>
            <a:r>
              <a:rPr lang="nl-NL" dirty="0" err="1">
                <a:solidFill>
                  <a:schemeClr val="bg1"/>
                </a:solidFill>
              </a:rPr>
              <a:t>mattis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nunc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ac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pellentesque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enim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ultricies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amet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Fusce</a:t>
            </a:r>
            <a:r>
              <a:rPr lang="nl-NL" dirty="0">
                <a:solidFill>
                  <a:schemeClr val="bg1"/>
                </a:solidFill>
              </a:rPr>
              <a:t> auctor </a:t>
            </a:r>
            <a:r>
              <a:rPr lang="nl-NL" dirty="0" err="1">
                <a:solidFill>
                  <a:schemeClr val="bg1"/>
                </a:solidFill>
              </a:rPr>
              <a:t>faucibus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nisi</a:t>
            </a:r>
            <a:r>
              <a:rPr lang="nl-NL" dirty="0">
                <a:solidFill>
                  <a:schemeClr val="bg1"/>
                </a:solidFill>
              </a:rPr>
              <a:t> a auctor. Duis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facilisis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sapien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Nunc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euismod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arcu</a:t>
            </a:r>
            <a:r>
              <a:rPr lang="nl-NL" dirty="0">
                <a:solidFill>
                  <a:schemeClr val="bg1"/>
                </a:solidFill>
              </a:rPr>
              <a:t> ut </a:t>
            </a:r>
            <a:r>
              <a:rPr lang="nl-NL" dirty="0" err="1">
                <a:solidFill>
                  <a:schemeClr val="bg1"/>
                </a:solidFill>
              </a:rPr>
              <a:t>dolor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luctus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scelerisque</a:t>
            </a:r>
            <a:r>
              <a:rPr lang="nl-NL" dirty="0">
                <a:solidFill>
                  <a:schemeClr val="bg1"/>
                </a:solidFill>
              </a:rPr>
              <a:t> libero </a:t>
            </a:r>
            <a:r>
              <a:rPr lang="nl-NL" dirty="0" err="1">
                <a:solidFill>
                  <a:schemeClr val="bg1"/>
                </a:solidFill>
              </a:rPr>
              <a:t>dapibus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Suspendisse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ullamcorper</a:t>
            </a:r>
            <a:r>
              <a:rPr lang="nl-NL" dirty="0">
                <a:solidFill>
                  <a:schemeClr val="bg1"/>
                </a:solidFill>
              </a:rPr>
              <a:t> ante </a:t>
            </a:r>
            <a:r>
              <a:rPr lang="nl-NL" dirty="0" err="1">
                <a:solidFill>
                  <a:schemeClr val="bg1"/>
                </a:solidFill>
              </a:rPr>
              <a:t>quis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tellus</a:t>
            </a:r>
            <a:r>
              <a:rPr lang="nl-NL" dirty="0">
                <a:solidFill>
                  <a:schemeClr val="bg1"/>
                </a:solidFill>
              </a:rPr>
              <a:t> semper, </a:t>
            </a:r>
            <a:r>
              <a:rPr lang="nl-NL" dirty="0" err="1">
                <a:solidFill>
                  <a:schemeClr val="bg1"/>
                </a:solidFill>
              </a:rPr>
              <a:t>id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porta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nulla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ultrices</a:t>
            </a:r>
            <a:r>
              <a:rPr lang="nl-NL" dirty="0">
                <a:solidFill>
                  <a:schemeClr val="bg1"/>
                </a:solidFill>
              </a:rPr>
              <a:t>. Integer et </a:t>
            </a:r>
            <a:r>
              <a:rPr lang="nl-NL" dirty="0" err="1">
                <a:solidFill>
                  <a:schemeClr val="bg1"/>
                </a:solidFill>
              </a:rPr>
              <a:t>porttitor</a:t>
            </a:r>
            <a:r>
              <a:rPr lang="nl-NL" dirty="0">
                <a:solidFill>
                  <a:schemeClr val="bg1"/>
                </a:solidFill>
              </a:rPr>
              <a:t> eros.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 vestibulum </a:t>
            </a:r>
            <a:r>
              <a:rPr lang="nl-NL" dirty="0" err="1">
                <a:solidFill>
                  <a:schemeClr val="bg1"/>
                </a:solidFill>
              </a:rPr>
              <a:t>faucibus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aliquet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Nullam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ornare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arcu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egestas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ullamcorper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 non </a:t>
            </a:r>
            <a:r>
              <a:rPr lang="nl-NL" dirty="0" err="1">
                <a:solidFill>
                  <a:schemeClr val="bg1"/>
                </a:solidFill>
              </a:rPr>
              <a:t>molestie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nibh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posuere</a:t>
            </a:r>
            <a:r>
              <a:rPr lang="nl-NL" dirty="0">
                <a:solidFill>
                  <a:schemeClr val="bg1"/>
                </a:solidFill>
              </a:rPr>
              <a:t> ex. </a:t>
            </a:r>
            <a:r>
              <a:rPr lang="nl-NL" dirty="0" err="1">
                <a:solidFill>
                  <a:schemeClr val="bg1"/>
                </a:solidFill>
              </a:rPr>
              <a:t>Pellentesque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accumsan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mauris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ullamcorper</a:t>
            </a:r>
            <a:r>
              <a:rPr lang="nl-NL" dirty="0">
                <a:solidFill>
                  <a:schemeClr val="bg1"/>
                </a:solidFill>
              </a:rPr>
              <a:t> ante </a:t>
            </a:r>
            <a:r>
              <a:rPr lang="nl-NL" dirty="0" err="1">
                <a:solidFill>
                  <a:schemeClr val="bg1"/>
                </a:solidFill>
              </a:rPr>
              <a:t>porttitor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nec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ornare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elit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viverra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Aliquam</a:t>
            </a:r>
            <a:r>
              <a:rPr lang="nl-NL" dirty="0">
                <a:solidFill>
                  <a:schemeClr val="bg1"/>
                </a:solidFill>
              </a:rPr>
              <a:t> semper </a:t>
            </a:r>
            <a:r>
              <a:rPr lang="nl-NL" dirty="0" err="1">
                <a:solidFill>
                  <a:schemeClr val="bg1"/>
                </a:solidFill>
              </a:rPr>
              <a:t>tortor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velit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Nulla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nisl</a:t>
            </a:r>
            <a:r>
              <a:rPr lang="nl-NL" dirty="0">
                <a:solidFill>
                  <a:schemeClr val="bg1"/>
                </a:solidFill>
              </a:rPr>
              <a:t> mi, </a:t>
            </a:r>
            <a:r>
              <a:rPr lang="nl-NL" dirty="0" err="1">
                <a:solidFill>
                  <a:schemeClr val="bg1"/>
                </a:solidFill>
              </a:rPr>
              <a:t>congue</a:t>
            </a:r>
            <a:r>
              <a:rPr lang="nl-NL" dirty="0">
                <a:solidFill>
                  <a:schemeClr val="bg1"/>
                </a:solidFill>
              </a:rPr>
              <a:t> at </a:t>
            </a:r>
            <a:r>
              <a:rPr lang="nl-NL" dirty="0" err="1">
                <a:solidFill>
                  <a:schemeClr val="bg1"/>
                </a:solidFill>
              </a:rPr>
              <a:t>condimentum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id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varius</a:t>
            </a:r>
            <a:r>
              <a:rPr lang="nl-NL" dirty="0">
                <a:solidFill>
                  <a:schemeClr val="bg1"/>
                </a:solidFill>
              </a:rPr>
              <a:t> a </a:t>
            </a:r>
            <a:r>
              <a:rPr lang="nl-NL" dirty="0" err="1">
                <a:solidFill>
                  <a:schemeClr val="bg1"/>
                </a:solidFill>
              </a:rPr>
              <a:t>neque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Curabitur</a:t>
            </a:r>
            <a:r>
              <a:rPr lang="nl-NL" dirty="0">
                <a:solidFill>
                  <a:schemeClr val="bg1"/>
                </a:solidFill>
              </a:rPr>
              <a:t> et </a:t>
            </a:r>
            <a:r>
              <a:rPr lang="nl-NL" dirty="0" err="1">
                <a:solidFill>
                  <a:schemeClr val="bg1"/>
                </a:solidFill>
              </a:rPr>
              <a:t>rutrum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urna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congue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odio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</a:rPr>
              <a:t>Vestibulum </a:t>
            </a:r>
            <a:r>
              <a:rPr lang="nl-NL" dirty="0" err="1">
                <a:solidFill>
                  <a:schemeClr val="bg1"/>
                </a:solidFill>
              </a:rPr>
              <a:t>dignissim</a:t>
            </a:r>
            <a:r>
              <a:rPr lang="nl-NL" dirty="0">
                <a:solidFill>
                  <a:schemeClr val="bg1"/>
                </a:solidFill>
              </a:rPr>
              <a:t> ante </a:t>
            </a:r>
            <a:r>
              <a:rPr lang="nl-NL" dirty="0" err="1">
                <a:solidFill>
                  <a:schemeClr val="bg1"/>
                </a:solidFill>
              </a:rPr>
              <a:t>eu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ipsum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bibendum</a:t>
            </a:r>
            <a:r>
              <a:rPr lang="nl-NL" dirty="0">
                <a:solidFill>
                  <a:schemeClr val="bg1"/>
                </a:solidFill>
              </a:rPr>
              <a:t>, vel </a:t>
            </a:r>
            <a:r>
              <a:rPr lang="nl-NL" dirty="0" err="1">
                <a:solidFill>
                  <a:schemeClr val="bg1"/>
                </a:solidFill>
              </a:rPr>
              <a:t>porttitor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purus</a:t>
            </a:r>
            <a:r>
              <a:rPr lang="nl-NL" dirty="0">
                <a:solidFill>
                  <a:schemeClr val="bg1"/>
                </a:solidFill>
              </a:rPr>
              <a:t> tempus. </a:t>
            </a:r>
            <a:r>
              <a:rPr lang="nl-NL" dirty="0" err="1">
                <a:solidFill>
                  <a:schemeClr val="bg1"/>
                </a:solidFill>
              </a:rPr>
              <a:t>Aliquam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nec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lacus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id</a:t>
            </a:r>
            <a:r>
              <a:rPr lang="nl-NL" dirty="0">
                <a:solidFill>
                  <a:schemeClr val="bg1"/>
                </a:solidFill>
              </a:rPr>
              <a:t> massa </a:t>
            </a:r>
            <a:r>
              <a:rPr lang="nl-NL" dirty="0" err="1">
                <a:solidFill>
                  <a:schemeClr val="bg1"/>
                </a:solidFill>
              </a:rPr>
              <a:t>volutpat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lobortis</a:t>
            </a:r>
            <a:r>
              <a:rPr lang="nl-NL" dirty="0">
                <a:solidFill>
                  <a:schemeClr val="bg1"/>
                </a:solidFill>
              </a:rPr>
              <a:t> vitae </a:t>
            </a:r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 mi. </a:t>
            </a:r>
            <a:r>
              <a:rPr lang="nl-NL" dirty="0" err="1">
                <a:solidFill>
                  <a:schemeClr val="bg1"/>
                </a:solidFill>
              </a:rPr>
              <a:t>Suspendisse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potenti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Quisque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vehicula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varius</a:t>
            </a:r>
            <a:r>
              <a:rPr lang="nl-NL" dirty="0">
                <a:solidFill>
                  <a:schemeClr val="bg1"/>
                </a:solidFill>
              </a:rPr>
              <a:t> cursus. </a:t>
            </a:r>
            <a:r>
              <a:rPr lang="nl-NL" dirty="0" err="1">
                <a:solidFill>
                  <a:schemeClr val="bg1"/>
                </a:solidFill>
              </a:rPr>
              <a:t>Pellentesque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odio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neque</a:t>
            </a:r>
            <a:r>
              <a:rPr lang="nl-NL" dirty="0">
                <a:solidFill>
                  <a:schemeClr val="bg1"/>
                </a:solidFill>
              </a:rPr>
              <a:t>, dictum a eros a, </a:t>
            </a:r>
            <a:r>
              <a:rPr lang="nl-NL" dirty="0" err="1">
                <a:solidFill>
                  <a:schemeClr val="bg1"/>
                </a:solidFill>
              </a:rPr>
              <a:t>accumsan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ultrices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nisl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Donec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purus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nunc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Maecenas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lacinia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pulvinar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velit</a:t>
            </a:r>
            <a:r>
              <a:rPr lang="nl-NL" dirty="0">
                <a:solidFill>
                  <a:schemeClr val="bg1"/>
                </a:solidFill>
              </a:rPr>
              <a:t> a </a:t>
            </a:r>
            <a:r>
              <a:rPr lang="nl-NL" dirty="0" err="1">
                <a:solidFill>
                  <a:schemeClr val="bg1"/>
                </a:solidFill>
              </a:rPr>
              <a:t>vulputate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Nulla</a:t>
            </a:r>
            <a:r>
              <a:rPr lang="nl-NL" dirty="0">
                <a:solidFill>
                  <a:schemeClr val="bg1"/>
                </a:solidFill>
              </a:rPr>
              <a:t> at </a:t>
            </a:r>
            <a:r>
              <a:rPr lang="nl-NL" dirty="0" err="1">
                <a:solidFill>
                  <a:schemeClr val="bg1"/>
                </a:solidFill>
              </a:rPr>
              <a:t>aliquam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urna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Nunc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congue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tortor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amet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ultrices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sagittis</a:t>
            </a:r>
            <a:r>
              <a:rPr lang="nl-NL" dirty="0">
                <a:solidFill>
                  <a:schemeClr val="bg1"/>
                </a:solidFill>
              </a:rPr>
              <a:t>. In </a:t>
            </a:r>
            <a:r>
              <a:rPr lang="nl-NL" dirty="0" err="1">
                <a:solidFill>
                  <a:schemeClr val="bg1"/>
                </a:solidFill>
              </a:rPr>
              <a:t>felis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tellus</a:t>
            </a:r>
            <a:r>
              <a:rPr lang="nl-NL" dirty="0">
                <a:solidFill>
                  <a:schemeClr val="bg1"/>
                </a:solidFill>
              </a:rPr>
              <a:t>, semper in </a:t>
            </a:r>
            <a:r>
              <a:rPr lang="nl-NL" dirty="0" err="1">
                <a:solidFill>
                  <a:schemeClr val="bg1"/>
                </a:solidFill>
              </a:rPr>
              <a:t>tortor</a:t>
            </a:r>
            <a:r>
              <a:rPr lang="nl-NL" dirty="0">
                <a:solidFill>
                  <a:schemeClr val="bg1"/>
                </a:solidFill>
              </a:rPr>
              <a:t> et, </a:t>
            </a:r>
            <a:r>
              <a:rPr lang="nl-NL" dirty="0" err="1">
                <a:solidFill>
                  <a:schemeClr val="bg1"/>
                </a:solidFill>
              </a:rPr>
              <a:t>rutrum</a:t>
            </a:r>
            <a:r>
              <a:rPr lang="nl-NL" dirty="0">
                <a:solidFill>
                  <a:schemeClr val="bg1"/>
                </a:solidFill>
              </a:rPr>
              <a:t> dictum </a:t>
            </a:r>
            <a:r>
              <a:rPr lang="nl-NL" dirty="0" err="1">
                <a:solidFill>
                  <a:schemeClr val="bg1"/>
                </a:solidFill>
              </a:rPr>
              <a:t>lacus</a:t>
            </a:r>
            <a:r>
              <a:rPr lang="nl-NL" dirty="0">
                <a:solidFill>
                  <a:schemeClr val="bg1"/>
                </a:solidFill>
              </a:rPr>
              <a:t>. Integer </a:t>
            </a:r>
            <a:r>
              <a:rPr lang="nl-NL" dirty="0" err="1">
                <a:solidFill>
                  <a:schemeClr val="bg1"/>
                </a:solidFill>
              </a:rPr>
              <a:t>efficitur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nunc</a:t>
            </a:r>
            <a:r>
              <a:rPr lang="nl-NL" dirty="0">
                <a:solidFill>
                  <a:schemeClr val="bg1"/>
                </a:solidFill>
              </a:rPr>
              <a:t> mi, et </a:t>
            </a:r>
            <a:r>
              <a:rPr lang="nl-NL" dirty="0" err="1">
                <a:solidFill>
                  <a:schemeClr val="bg1"/>
                </a:solidFill>
              </a:rPr>
              <a:t>pharetra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metus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viverra</a:t>
            </a:r>
            <a:r>
              <a:rPr lang="nl-NL" dirty="0">
                <a:solidFill>
                  <a:schemeClr val="bg1"/>
                </a:solidFill>
              </a:rPr>
              <a:t> vitae. </a:t>
            </a:r>
            <a:r>
              <a:rPr lang="nl-NL" dirty="0" err="1">
                <a:solidFill>
                  <a:schemeClr val="bg1"/>
                </a:solidFill>
              </a:rPr>
              <a:t>Proin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tincidunt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quam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vulputate</a:t>
            </a:r>
            <a:r>
              <a:rPr lang="nl-NL" dirty="0">
                <a:solidFill>
                  <a:schemeClr val="bg1"/>
                </a:solidFill>
              </a:rPr>
              <a:t> massa maximus, </a:t>
            </a:r>
            <a:r>
              <a:rPr lang="nl-NL" dirty="0" err="1">
                <a:solidFill>
                  <a:schemeClr val="bg1"/>
                </a:solidFill>
              </a:rPr>
              <a:t>sit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amet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ornare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urna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accumsan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 err="1">
                <a:solidFill>
                  <a:schemeClr val="bg1"/>
                </a:solidFill>
              </a:rPr>
              <a:t>Proin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pharetra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est</a:t>
            </a:r>
            <a:r>
              <a:rPr lang="nl-NL" dirty="0">
                <a:solidFill>
                  <a:schemeClr val="bg1"/>
                </a:solidFill>
              </a:rPr>
              <a:t> ut </a:t>
            </a:r>
            <a:r>
              <a:rPr lang="nl-NL" dirty="0" err="1">
                <a:solidFill>
                  <a:schemeClr val="bg1"/>
                </a:solidFill>
              </a:rPr>
              <a:t>nisl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bibendum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finibus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Etiam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venenatis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amet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purus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ornare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pellentesque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Maecenas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vehicula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tellus</a:t>
            </a:r>
            <a:r>
              <a:rPr lang="nl-NL" dirty="0">
                <a:solidFill>
                  <a:schemeClr val="bg1"/>
                </a:solidFill>
              </a:rPr>
              <a:t>. Duis </a:t>
            </a:r>
            <a:r>
              <a:rPr lang="nl-NL" dirty="0" err="1">
                <a:solidFill>
                  <a:schemeClr val="bg1"/>
                </a:solidFill>
              </a:rPr>
              <a:t>nulla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nisl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volutpat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tellus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eu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sodales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condimentum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nibh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Nunc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euismod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augue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sapien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quis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porttitor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nibh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sollicitudin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Phasellus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viverra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fermentum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turpis</a:t>
            </a:r>
            <a:r>
              <a:rPr lang="nl-NL" dirty="0">
                <a:solidFill>
                  <a:schemeClr val="bg1"/>
                </a:solidFill>
              </a:rPr>
              <a:t> et </a:t>
            </a:r>
            <a:r>
              <a:rPr lang="nl-NL" dirty="0" err="1">
                <a:solidFill>
                  <a:schemeClr val="bg1"/>
                </a:solidFill>
              </a:rPr>
              <a:t>malesuada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Nullam</a:t>
            </a:r>
            <a:r>
              <a:rPr lang="nl-NL" dirty="0">
                <a:solidFill>
                  <a:schemeClr val="bg1"/>
                </a:solidFill>
              </a:rPr>
              <a:t> vestibulum </a:t>
            </a:r>
            <a:r>
              <a:rPr lang="nl-NL" dirty="0" err="1">
                <a:solidFill>
                  <a:schemeClr val="bg1"/>
                </a:solidFill>
              </a:rPr>
              <a:t>tellus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fringilla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risus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sodales</a:t>
            </a:r>
            <a:r>
              <a:rPr lang="nl-NL" dirty="0">
                <a:solidFill>
                  <a:schemeClr val="bg1"/>
                </a:solidFill>
              </a:rPr>
              <a:t>, vel </a:t>
            </a:r>
            <a:r>
              <a:rPr lang="nl-NL" dirty="0" err="1">
                <a:solidFill>
                  <a:schemeClr val="bg1"/>
                </a:solidFill>
              </a:rPr>
              <a:t>mollis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tellus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placerat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Mauris</a:t>
            </a:r>
            <a:r>
              <a:rPr lang="nl-NL" dirty="0">
                <a:solidFill>
                  <a:schemeClr val="bg1"/>
                </a:solidFill>
              </a:rPr>
              <a:t> non </a:t>
            </a:r>
            <a:r>
              <a:rPr lang="nl-NL" dirty="0" err="1">
                <a:solidFill>
                  <a:schemeClr val="bg1"/>
                </a:solidFill>
              </a:rPr>
              <a:t>lectus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tempor</a:t>
            </a:r>
            <a:r>
              <a:rPr lang="nl-NL" dirty="0">
                <a:solidFill>
                  <a:schemeClr val="bg1"/>
                </a:solidFill>
              </a:rPr>
              <a:t> ante </a:t>
            </a:r>
            <a:r>
              <a:rPr lang="nl-NL" dirty="0" err="1">
                <a:solidFill>
                  <a:schemeClr val="bg1"/>
                </a:solidFill>
              </a:rPr>
              <a:t>accumsan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sollicitudin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accumsan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amet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diam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Aliquam</a:t>
            </a:r>
            <a:r>
              <a:rPr lang="nl-NL" dirty="0">
                <a:solidFill>
                  <a:schemeClr val="bg1"/>
                </a:solidFill>
              </a:rPr>
              <a:t> non </a:t>
            </a:r>
            <a:r>
              <a:rPr lang="nl-NL" dirty="0" err="1">
                <a:solidFill>
                  <a:schemeClr val="bg1"/>
                </a:solidFill>
              </a:rPr>
              <a:t>bibendum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tellus</a:t>
            </a:r>
            <a:r>
              <a:rPr lang="nl-NL" dirty="0">
                <a:solidFill>
                  <a:schemeClr val="bg1"/>
                </a:solidFill>
              </a:rPr>
              <a:t>. Ut </a:t>
            </a:r>
            <a:r>
              <a:rPr lang="nl-NL" dirty="0" err="1">
                <a:solidFill>
                  <a:schemeClr val="bg1"/>
                </a:solidFill>
              </a:rPr>
              <a:t>quis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leo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quam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congue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hendrerit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 err="1">
                <a:solidFill>
                  <a:schemeClr val="bg1"/>
                </a:solidFill>
              </a:rPr>
              <a:t>Proin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vulputate</a:t>
            </a:r>
            <a:r>
              <a:rPr lang="nl-NL" dirty="0">
                <a:solidFill>
                  <a:schemeClr val="bg1"/>
                </a:solidFill>
              </a:rPr>
              <a:t> vitae ante ut </a:t>
            </a:r>
            <a:r>
              <a:rPr lang="nl-NL" dirty="0" err="1">
                <a:solidFill>
                  <a:schemeClr val="bg1"/>
                </a:solidFill>
              </a:rPr>
              <a:t>varius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Orci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varius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natoque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penatibus</a:t>
            </a:r>
            <a:r>
              <a:rPr lang="nl-NL" dirty="0">
                <a:solidFill>
                  <a:schemeClr val="bg1"/>
                </a:solidFill>
              </a:rPr>
              <a:t> et </a:t>
            </a:r>
            <a:r>
              <a:rPr lang="nl-NL" dirty="0" err="1">
                <a:solidFill>
                  <a:schemeClr val="bg1"/>
                </a:solidFill>
              </a:rPr>
              <a:t>magnis</a:t>
            </a:r>
            <a:r>
              <a:rPr lang="nl-NL" dirty="0">
                <a:solidFill>
                  <a:schemeClr val="bg1"/>
                </a:solidFill>
              </a:rPr>
              <a:t> dis </a:t>
            </a:r>
            <a:r>
              <a:rPr lang="nl-NL" dirty="0" err="1">
                <a:solidFill>
                  <a:schemeClr val="bg1"/>
                </a:solidFill>
              </a:rPr>
              <a:t>parturient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montes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nascetur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ridiculus</a:t>
            </a:r>
            <a:r>
              <a:rPr lang="nl-NL" dirty="0">
                <a:solidFill>
                  <a:schemeClr val="bg1"/>
                </a:solidFill>
              </a:rPr>
              <a:t> mus. </a:t>
            </a:r>
            <a:r>
              <a:rPr lang="nl-NL" dirty="0" err="1">
                <a:solidFill>
                  <a:schemeClr val="bg1"/>
                </a:solidFill>
              </a:rPr>
              <a:t>Quisque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ultrices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leo</a:t>
            </a:r>
            <a:r>
              <a:rPr lang="nl-NL" dirty="0">
                <a:solidFill>
                  <a:schemeClr val="bg1"/>
                </a:solidFill>
              </a:rPr>
              <a:t> vitae </a:t>
            </a:r>
            <a:r>
              <a:rPr lang="nl-NL" dirty="0" err="1">
                <a:solidFill>
                  <a:schemeClr val="bg1"/>
                </a:solidFill>
              </a:rPr>
              <a:t>quam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molestie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ultricies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Nulla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ornare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arcu</a:t>
            </a:r>
            <a:r>
              <a:rPr lang="nl-NL" dirty="0">
                <a:solidFill>
                  <a:schemeClr val="bg1"/>
                </a:solidFill>
              </a:rPr>
              <a:t> non </a:t>
            </a:r>
            <a:r>
              <a:rPr lang="nl-NL" dirty="0" err="1">
                <a:solidFill>
                  <a:schemeClr val="bg1"/>
                </a:solidFill>
              </a:rPr>
              <a:t>molestie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luctus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mauris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arcu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sodales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lorem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eu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tempor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turpis</a:t>
            </a:r>
            <a:r>
              <a:rPr lang="nl-NL" dirty="0">
                <a:solidFill>
                  <a:schemeClr val="bg1"/>
                </a:solidFill>
              </a:rPr>
              <a:t> ante at </a:t>
            </a:r>
            <a:r>
              <a:rPr lang="nl-NL" dirty="0" err="1">
                <a:solidFill>
                  <a:schemeClr val="bg1"/>
                </a:solidFill>
              </a:rPr>
              <a:t>dolor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Proin</a:t>
            </a:r>
            <a:r>
              <a:rPr lang="nl-NL" dirty="0">
                <a:solidFill>
                  <a:schemeClr val="bg1"/>
                </a:solidFill>
              </a:rPr>
              <a:t> tempus gravida </a:t>
            </a:r>
            <a:r>
              <a:rPr lang="nl-NL" dirty="0" err="1">
                <a:solidFill>
                  <a:schemeClr val="bg1"/>
                </a:solidFill>
              </a:rPr>
              <a:t>nunc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lacinia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lacus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porta</a:t>
            </a:r>
            <a:r>
              <a:rPr lang="nl-NL" dirty="0">
                <a:solidFill>
                  <a:schemeClr val="bg1"/>
                </a:solidFill>
              </a:rPr>
              <a:t> vitae. </a:t>
            </a:r>
            <a:r>
              <a:rPr lang="nl-NL" dirty="0" err="1">
                <a:solidFill>
                  <a:schemeClr val="bg1"/>
                </a:solidFill>
              </a:rPr>
              <a:t>Vivamus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suscipit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erat</a:t>
            </a:r>
            <a:r>
              <a:rPr lang="nl-NL" dirty="0">
                <a:solidFill>
                  <a:schemeClr val="bg1"/>
                </a:solidFill>
              </a:rPr>
              <a:t> at </a:t>
            </a:r>
            <a:r>
              <a:rPr lang="nl-NL" dirty="0" err="1">
                <a:solidFill>
                  <a:schemeClr val="bg1"/>
                </a:solidFill>
              </a:rPr>
              <a:t>tincidunt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lobortis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interdum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molestie</a:t>
            </a:r>
            <a:r>
              <a:rPr lang="nl-NL" dirty="0">
                <a:solidFill>
                  <a:schemeClr val="bg1"/>
                </a:solidFill>
              </a:rPr>
              <a:t> maximus. Integer </a:t>
            </a:r>
            <a:r>
              <a:rPr lang="nl-NL" dirty="0" err="1">
                <a:solidFill>
                  <a:schemeClr val="bg1"/>
                </a:solidFill>
              </a:rPr>
              <a:t>mollis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rutrum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dui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sit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amet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fermentum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quam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molestie</a:t>
            </a:r>
            <a:r>
              <a:rPr lang="nl-NL" dirty="0">
                <a:solidFill>
                  <a:schemeClr val="bg1"/>
                </a:solidFill>
              </a:rPr>
              <a:t> non.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 err="1">
                <a:solidFill>
                  <a:schemeClr val="bg1"/>
                </a:solidFill>
              </a:rPr>
              <a:t>Curabitur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elementum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sapien</a:t>
            </a:r>
            <a:r>
              <a:rPr lang="nl-NL" dirty="0">
                <a:solidFill>
                  <a:schemeClr val="bg1"/>
                </a:solidFill>
              </a:rPr>
              <a:t> at </a:t>
            </a:r>
            <a:r>
              <a:rPr lang="nl-NL" dirty="0" err="1">
                <a:solidFill>
                  <a:schemeClr val="bg1"/>
                </a:solidFill>
              </a:rPr>
              <a:t>diam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fringilla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pharetra</a:t>
            </a:r>
            <a:r>
              <a:rPr lang="nl-NL" dirty="0">
                <a:solidFill>
                  <a:schemeClr val="bg1"/>
                </a:solidFill>
              </a:rPr>
              <a:t> ante </a:t>
            </a:r>
            <a:r>
              <a:rPr lang="nl-NL" dirty="0" err="1">
                <a:solidFill>
                  <a:schemeClr val="bg1"/>
                </a:solidFill>
              </a:rPr>
              <a:t>tincidunt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Morbi</a:t>
            </a:r>
            <a:r>
              <a:rPr lang="nl-NL" dirty="0">
                <a:solidFill>
                  <a:schemeClr val="bg1"/>
                </a:solidFill>
              </a:rPr>
              <a:t> gravida massa </a:t>
            </a:r>
            <a:r>
              <a:rPr lang="nl-NL" dirty="0" err="1">
                <a:solidFill>
                  <a:schemeClr val="bg1"/>
                </a:solidFill>
              </a:rPr>
              <a:t>nec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tincidunt</a:t>
            </a:r>
            <a:r>
              <a:rPr lang="nl-NL" dirty="0">
                <a:solidFill>
                  <a:schemeClr val="bg1"/>
                </a:solidFill>
              </a:rPr>
              <a:t> cursus. Ut </a:t>
            </a:r>
            <a:r>
              <a:rPr lang="nl-NL" dirty="0" err="1">
                <a:solidFill>
                  <a:schemeClr val="bg1"/>
                </a:solidFill>
              </a:rPr>
              <a:t>quis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arcu</a:t>
            </a:r>
            <a:r>
              <a:rPr lang="nl-NL" dirty="0">
                <a:solidFill>
                  <a:schemeClr val="bg1"/>
                </a:solidFill>
              </a:rPr>
              <a:t> vel </a:t>
            </a:r>
            <a:r>
              <a:rPr lang="nl-NL" dirty="0" err="1">
                <a:solidFill>
                  <a:schemeClr val="bg1"/>
                </a:solidFill>
              </a:rPr>
              <a:t>mauris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lobortis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tempor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Aliquam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finibus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tortor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fringilla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est.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Cras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ullamcorper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porttitor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arcu</a:t>
            </a:r>
            <a:r>
              <a:rPr lang="nl-NL" dirty="0">
                <a:solidFill>
                  <a:schemeClr val="bg1"/>
                </a:solidFill>
              </a:rPr>
              <a:t> vitae </a:t>
            </a:r>
            <a:r>
              <a:rPr lang="nl-NL" dirty="0" err="1">
                <a:solidFill>
                  <a:schemeClr val="bg1"/>
                </a:solidFill>
              </a:rPr>
              <a:t>convallis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Vivamus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condimentum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condimentum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nibh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finibus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tempor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Fusce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euismod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bibendum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arcu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consequat</a:t>
            </a:r>
            <a:r>
              <a:rPr lang="nl-NL" dirty="0">
                <a:solidFill>
                  <a:schemeClr val="bg1"/>
                </a:solidFill>
              </a:rPr>
              <a:t> tempus. </a:t>
            </a:r>
            <a:r>
              <a:rPr lang="nl-NL" dirty="0" err="1">
                <a:solidFill>
                  <a:schemeClr val="bg1"/>
                </a:solidFill>
              </a:rPr>
              <a:t>Suspendisse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pharetra</a:t>
            </a:r>
            <a:r>
              <a:rPr lang="nl-NL" dirty="0">
                <a:solidFill>
                  <a:schemeClr val="bg1"/>
                </a:solidFill>
              </a:rPr>
              <a:t> auctor </a:t>
            </a:r>
            <a:r>
              <a:rPr lang="nl-NL" dirty="0" err="1">
                <a:solidFill>
                  <a:schemeClr val="bg1"/>
                </a:solidFill>
              </a:rPr>
              <a:t>elit</a:t>
            </a:r>
            <a:r>
              <a:rPr lang="nl-NL" dirty="0">
                <a:solidFill>
                  <a:schemeClr val="bg1"/>
                </a:solidFill>
              </a:rPr>
              <a:t>, ut gravida </a:t>
            </a:r>
            <a:r>
              <a:rPr lang="nl-NL" dirty="0" err="1">
                <a:solidFill>
                  <a:schemeClr val="bg1"/>
                </a:solidFill>
              </a:rPr>
              <a:t>justo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interdum</a:t>
            </a:r>
            <a:r>
              <a:rPr lang="nl-NL" dirty="0">
                <a:solidFill>
                  <a:schemeClr val="bg1"/>
                </a:solidFill>
              </a:rPr>
              <a:t> at. </a:t>
            </a:r>
            <a:r>
              <a:rPr lang="nl-NL" dirty="0" err="1">
                <a:solidFill>
                  <a:schemeClr val="bg1"/>
                </a:solidFill>
              </a:rPr>
              <a:t>Cras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felis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risus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euismod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purus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ac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euismod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ultrices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ipsum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Fusce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accumsan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dolor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nisi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ac</a:t>
            </a:r>
            <a:r>
              <a:rPr lang="nl-NL" dirty="0">
                <a:solidFill>
                  <a:schemeClr val="bg1"/>
                </a:solidFill>
              </a:rPr>
              <a:t> maximus </a:t>
            </a:r>
            <a:r>
              <a:rPr lang="nl-NL" dirty="0" err="1">
                <a:solidFill>
                  <a:schemeClr val="bg1"/>
                </a:solidFill>
              </a:rPr>
              <a:t>orci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tincidunt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efficitur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Nulla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facilisi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Nullam</a:t>
            </a:r>
            <a:r>
              <a:rPr lang="nl-NL" dirty="0">
                <a:solidFill>
                  <a:schemeClr val="bg1"/>
                </a:solidFill>
              </a:rPr>
              <a:t> vitae </a:t>
            </a:r>
            <a:r>
              <a:rPr lang="nl-NL" dirty="0" err="1">
                <a:solidFill>
                  <a:schemeClr val="bg1"/>
                </a:solidFill>
              </a:rPr>
              <a:t>purus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metus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Maecenas</a:t>
            </a:r>
            <a:r>
              <a:rPr lang="nl-NL" dirty="0">
                <a:solidFill>
                  <a:schemeClr val="bg1"/>
                </a:solidFill>
              </a:rPr>
              <a:t> gravida </a:t>
            </a:r>
            <a:r>
              <a:rPr lang="nl-NL" dirty="0" err="1">
                <a:solidFill>
                  <a:schemeClr val="bg1"/>
                </a:solidFill>
              </a:rPr>
              <a:t>scelerisque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enim</a:t>
            </a:r>
            <a:r>
              <a:rPr lang="nl-NL" dirty="0">
                <a:solidFill>
                  <a:schemeClr val="bg1"/>
                </a:solidFill>
              </a:rPr>
              <a:t> vitae </a:t>
            </a:r>
            <a:r>
              <a:rPr lang="nl-NL" dirty="0" err="1">
                <a:solidFill>
                  <a:schemeClr val="bg1"/>
                </a:solidFill>
              </a:rPr>
              <a:t>sagittis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 err="1">
                <a:solidFill>
                  <a:schemeClr val="bg1"/>
                </a:solidFill>
              </a:rPr>
              <a:t>Pellentesque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metus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turpis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Phasellus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dolor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odio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ultrices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vehicula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ultricies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elit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Curabitur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pulvinar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finibus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leo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id</a:t>
            </a:r>
            <a:r>
              <a:rPr lang="nl-NL" dirty="0">
                <a:solidFill>
                  <a:schemeClr val="bg1"/>
                </a:solidFill>
              </a:rPr>
              <a:t> tempus </a:t>
            </a:r>
            <a:r>
              <a:rPr lang="nl-NL" dirty="0" err="1">
                <a:solidFill>
                  <a:schemeClr val="bg1"/>
                </a:solidFill>
              </a:rPr>
              <a:t>turpis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fringilla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nec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Phasellus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purus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urna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ornare</a:t>
            </a:r>
            <a:r>
              <a:rPr lang="nl-NL" dirty="0">
                <a:solidFill>
                  <a:schemeClr val="bg1"/>
                </a:solidFill>
              </a:rPr>
              <a:t> cursus </a:t>
            </a:r>
            <a:r>
              <a:rPr lang="nl-NL" dirty="0" err="1">
                <a:solidFill>
                  <a:schemeClr val="bg1"/>
                </a:solidFill>
              </a:rPr>
              <a:t>sit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amet</a:t>
            </a:r>
            <a:r>
              <a:rPr lang="nl-NL" dirty="0">
                <a:solidFill>
                  <a:schemeClr val="bg1"/>
                </a:solidFill>
              </a:rPr>
              <a:t> dictum </a:t>
            </a:r>
            <a:r>
              <a:rPr lang="nl-NL" dirty="0" err="1">
                <a:solidFill>
                  <a:schemeClr val="bg1"/>
                </a:solidFill>
              </a:rPr>
              <a:t>nisl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Pellentesque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congue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tincidunt</a:t>
            </a:r>
            <a:r>
              <a:rPr lang="nl-NL" dirty="0">
                <a:solidFill>
                  <a:schemeClr val="bg1"/>
                </a:solidFill>
              </a:rPr>
              <a:t> dictum. </a:t>
            </a:r>
            <a:r>
              <a:rPr lang="nl-NL" dirty="0" err="1">
                <a:solidFill>
                  <a:schemeClr val="bg1"/>
                </a:solidFill>
              </a:rPr>
              <a:t>Vivamus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quam</a:t>
            </a:r>
            <a:r>
              <a:rPr lang="nl-NL" dirty="0">
                <a:solidFill>
                  <a:schemeClr val="bg1"/>
                </a:solidFill>
              </a:rPr>
              <a:t> vitae </a:t>
            </a:r>
            <a:r>
              <a:rPr lang="nl-NL" dirty="0" err="1">
                <a:solidFill>
                  <a:schemeClr val="bg1"/>
                </a:solidFill>
              </a:rPr>
              <a:t>enim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aliquam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pretium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Donec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ultricies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consequat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dolor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varius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Pellentesque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condimentum</a:t>
            </a:r>
            <a:r>
              <a:rPr lang="nl-NL" dirty="0">
                <a:solidFill>
                  <a:schemeClr val="bg1"/>
                </a:solidFill>
              </a:rPr>
              <a:t> et </a:t>
            </a:r>
            <a:r>
              <a:rPr lang="nl-NL" dirty="0" err="1">
                <a:solidFill>
                  <a:schemeClr val="bg1"/>
                </a:solidFill>
              </a:rPr>
              <a:t>neque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nec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euismod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Phasellus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efficitur</a:t>
            </a:r>
            <a:r>
              <a:rPr lang="nl-NL" dirty="0">
                <a:solidFill>
                  <a:schemeClr val="bg1"/>
                </a:solidFill>
              </a:rPr>
              <a:t>, mi vitae </a:t>
            </a:r>
            <a:r>
              <a:rPr lang="nl-NL" dirty="0" err="1">
                <a:solidFill>
                  <a:schemeClr val="bg1"/>
                </a:solidFill>
              </a:rPr>
              <a:t>porta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porta</a:t>
            </a:r>
            <a:r>
              <a:rPr lang="nl-NL" dirty="0">
                <a:solidFill>
                  <a:schemeClr val="bg1"/>
                </a:solidFill>
              </a:rPr>
              <a:t>, ante </a:t>
            </a:r>
            <a:r>
              <a:rPr lang="nl-NL" dirty="0" err="1">
                <a:solidFill>
                  <a:schemeClr val="bg1"/>
                </a:solidFill>
              </a:rPr>
              <a:t>nibh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pretium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nibh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ultricies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elit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ipsum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amet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erat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Donec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aliquam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tortor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Nunc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sodales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tincidunt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dolor</a:t>
            </a:r>
            <a:r>
              <a:rPr lang="nl-NL" dirty="0">
                <a:solidFill>
                  <a:schemeClr val="bg1"/>
                </a:solidFill>
              </a:rPr>
              <a:t> at commodo. In vestibulum </a:t>
            </a:r>
            <a:r>
              <a:rPr lang="nl-NL" dirty="0" err="1">
                <a:solidFill>
                  <a:schemeClr val="bg1"/>
                </a:solidFill>
              </a:rPr>
              <a:t>mollis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ligula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quis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ultrices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elit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tincidunt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Pellentesque</a:t>
            </a:r>
            <a:r>
              <a:rPr lang="nl-NL" dirty="0">
                <a:solidFill>
                  <a:schemeClr val="bg1"/>
                </a:solidFill>
              </a:rPr>
              <a:t> vel </a:t>
            </a:r>
            <a:r>
              <a:rPr lang="nl-NL" dirty="0" err="1">
                <a:solidFill>
                  <a:schemeClr val="bg1"/>
                </a:solidFill>
              </a:rPr>
              <a:t>volutpat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nulla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Proin</a:t>
            </a:r>
            <a:r>
              <a:rPr lang="nl-NL" dirty="0">
                <a:solidFill>
                  <a:schemeClr val="bg1"/>
                </a:solidFill>
              </a:rPr>
              <a:t> dictum </a:t>
            </a:r>
            <a:r>
              <a:rPr lang="nl-NL" dirty="0" err="1">
                <a:solidFill>
                  <a:schemeClr val="bg1"/>
                </a:solidFill>
              </a:rPr>
              <a:t>quis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orci</a:t>
            </a:r>
            <a:r>
              <a:rPr lang="nl-NL" dirty="0">
                <a:solidFill>
                  <a:schemeClr val="bg1"/>
                </a:solidFill>
              </a:rPr>
              <a:t> a </a:t>
            </a:r>
            <a:r>
              <a:rPr lang="nl-NL" dirty="0" err="1">
                <a:solidFill>
                  <a:schemeClr val="bg1"/>
                </a:solidFill>
              </a:rPr>
              <a:t>lacinia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 err="1">
                <a:solidFill>
                  <a:schemeClr val="bg1"/>
                </a:solidFill>
              </a:rPr>
              <a:t>Mauris</a:t>
            </a:r>
            <a:r>
              <a:rPr lang="nl-NL" dirty="0">
                <a:solidFill>
                  <a:schemeClr val="bg1"/>
                </a:solidFill>
              </a:rPr>
              <a:t> a </a:t>
            </a:r>
            <a:r>
              <a:rPr lang="nl-NL" dirty="0" err="1">
                <a:solidFill>
                  <a:schemeClr val="bg1"/>
                </a:solidFill>
              </a:rPr>
              <a:t>ipsum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vehicula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fermentum</a:t>
            </a:r>
            <a:r>
              <a:rPr lang="nl-NL" dirty="0">
                <a:solidFill>
                  <a:schemeClr val="bg1"/>
                </a:solidFill>
              </a:rPr>
              <a:t> ex </a:t>
            </a:r>
            <a:r>
              <a:rPr lang="nl-NL" dirty="0" err="1">
                <a:solidFill>
                  <a:schemeClr val="bg1"/>
                </a:solidFill>
              </a:rPr>
              <a:t>id</a:t>
            </a:r>
            <a:r>
              <a:rPr lang="nl-NL" dirty="0">
                <a:solidFill>
                  <a:schemeClr val="bg1"/>
                </a:solidFill>
              </a:rPr>
              <a:t>, semper ex. Duis </a:t>
            </a:r>
            <a:r>
              <a:rPr lang="nl-NL" dirty="0" err="1">
                <a:solidFill>
                  <a:schemeClr val="bg1"/>
                </a:solidFill>
              </a:rPr>
              <a:t>sit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amet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odio</a:t>
            </a:r>
            <a:r>
              <a:rPr lang="nl-NL" dirty="0">
                <a:solidFill>
                  <a:schemeClr val="bg1"/>
                </a:solidFill>
              </a:rPr>
              <a:t> vel ante </a:t>
            </a:r>
            <a:r>
              <a:rPr lang="nl-NL" dirty="0" err="1">
                <a:solidFill>
                  <a:schemeClr val="bg1"/>
                </a:solidFill>
              </a:rPr>
              <a:t>sagittis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ornare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porttitor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lorem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Nunc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aliquam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tellus</a:t>
            </a:r>
            <a:r>
              <a:rPr lang="nl-NL" dirty="0">
                <a:solidFill>
                  <a:schemeClr val="bg1"/>
                </a:solidFill>
              </a:rPr>
              <a:t> at </a:t>
            </a:r>
            <a:r>
              <a:rPr lang="nl-NL" dirty="0" err="1">
                <a:solidFill>
                  <a:schemeClr val="bg1"/>
                </a:solidFill>
              </a:rPr>
              <a:t>sagittis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dapibus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Nulla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ultrices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dapibus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nunc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ullamcorper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nibh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pellentesque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. Duis </a:t>
            </a:r>
            <a:r>
              <a:rPr lang="nl-NL" dirty="0" err="1">
                <a:solidFill>
                  <a:schemeClr val="bg1"/>
                </a:solidFill>
              </a:rPr>
              <a:t>purus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nunc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pulvinar</a:t>
            </a:r>
            <a:r>
              <a:rPr lang="nl-NL" dirty="0">
                <a:solidFill>
                  <a:schemeClr val="bg1"/>
                </a:solidFill>
              </a:rPr>
              <a:t> ut </a:t>
            </a:r>
            <a:r>
              <a:rPr lang="nl-NL" dirty="0" err="1">
                <a:solidFill>
                  <a:schemeClr val="bg1"/>
                </a:solidFill>
              </a:rPr>
              <a:t>purus</a:t>
            </a:r>
            <a:r>
              <a:rPr lang="nl-NL" dirty="0">
                <a:solidFill>
                  <a:schemeClr val="bg1"/>
                </a:solidFill>
              </a:rPr>
              <a:t> vitae, </a:t>
            </a:r>
            <a:r>
              <a:rPr lang="nl-NL" dirty="0" err="1">
                <a:solidFill>
                  <a:schemeClr val="bg1"/>
                </a:solidFill>
              </a:rPr>
              <a:t>fermentum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fringilla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augue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Aliquam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tempor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nibh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urna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porta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sollicitudin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lacus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sodales</a:t>
            </a:r>
            <a:r>
              <a:rPr lang="nl-NL" dirty="0">
                <a:solidFill>
                  <a:schemeClr val="bg1"/>
                </a:solidFill>
              </a:rPr>
              <a:t> a. Duis vestibulum </a:t>
            </a:r>
            <a:r>
              <a:rPr lang="nl-NL" dirty="0" err="1">
                <a:solidFill>
                  <a:schemeClr val="bg1"/>
                </a:solidFill>
              </a:rPr>
              <a:t>leo</a:t>
            </a:r>
            <a:r>
              <a:rPr lang="nl-NL" dirty="0">
                <a:solidFill>
                  <a:schemeClr val="bg1"/>
                </a:solidFill>
              </a:rPr>
              <a:t> ex, </a:t>
            </a:r>
            <a:r>
              <a:rPr lang="nl-NL" dirty="0" err="1">
                <a:solidFill>
                  <a:schemeClr val="bg1"/>
                </a:solidFill>
              </a:rPr>
              <a:t>eu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dignissim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dolor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aliquam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quis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Fusce</a:t>
            </a:r>
            <a:r>
              <a:rPr lang="nl-NL" dirty="0">
                <a:solidFill>
                  <a:schemeClr val="bg1"/>
                </a:solidFill>
              </a:rPr>
              <a:t> maximus commodo </a:t>
            </a:r>
            <a:r>
              <a:rPr lang="nl-NL" dirty="0" err="1">
                <a:solidFill>
                  <a:schemeClr val="bg1"/>
                </a:solidFill>
              </a:rPr>
              <a:t>dolor</a:t>
            </a:r>
            <a:r>
              <a:rPr lang="nl-NL" dirty="0">
                <a:solidFill>
                  <a:schemeClr val="bg1"/>
                </a:solidFill>
              </a:rPr>
              <a:t> non maximus. </a:t>
            </a:r>
            <a:r>
              <a:rPr lang="nl-NL" dirty="0" err="1">
                <a:solidFill>
                  <a:schemeClr val="bg1"/>
                </a:solidFill>
              </a:rPr>
              <a:t>Mauris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molestie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augue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 gravida </a:t>
            </a:r>
            <a:r>
              <a:rPr lang="nl-NL" dirty="0" err="1">
                <a:solidFill>
                  <a:schemeClr val="bg1"/>
                </a:solidFill>
              </a:rPr>
              <a:t>gravida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Nullam</a:t>
            </a:r>
            <a:r>
              <a:rPr lang="nl-NL" dirty="0">
                <a:solidFill>
                  <a:schemeClr val="bg1"/>
                </a:solidFill>
              </a:rPr>
              <a:t> non </a:t>
            </a:r>
            <a:r>
              <a:rPr lang="nl-NL" dirty="0" err="1">
                <a:solidFill>
                  <a:schemeClr val="bg1"/>
                </a:solidFill>
              </a:rPr>
              <a:t>viverra</a:t>
            </a:r>
            <a:r>
              <a:rPr lang="nl-NL" dirty="0">
                <a:solidFill>
                  <a:schemeClr val="bg1"/>
                </a:solidFill>
              </a:rPr>
              <a:t> libero.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</a:rPr>
              <a:t>Ut </a:t>
            </a:r>
            <a:r>
              <a:rPr lang="nl-NL" dirty="0" err="1">
                <a:solidFill>
                  <a:schemeClr val="bg1"/>
                </a:solidFill>
              </a:rPr>
              <a:t>id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sem</a:t>
            </a:r>
            <a:r>
              <a:rPr lang="nl-NL" dirty="0">
                <a:solidFill>
                  <a:schemeClr val="bg1"/>
                </a:solidFill>
              </a:rPr>
              <a:t> vitae libero </a:t>
            </a:r>
            <a:r>
              <a:rPr lang="nl-NL" dirty="0" err="1">
                <a:solidFill>
                  <a:schemeClr val="bg1"/>
                </a:solidFill>
              </a:rPr>
              <a:t>finibus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congue</a:t>
            </a:r>
            <a:r>
              <a:rPr lang="nl-NL" dirty="0">
                <a:solidFill>
                  <a:schemeClr val="bg1"/>
                </a:solidFill>
              </a:rPr>
              <a:t> non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 libero. </a:t>
            </a:r>
            <a:r>
              <a:rPr lang="nl-NL" dirty="0" err="1">
                <a:solidFill>
                  <a:schemeClr val="bg1"/>
                </a:solidFill>
              </a:rPr>
              <a:t>Cras</a:t>
            </a:r>
            <a:r>
              <a:rPr lang="nl-NL" dirty="0">
                <a:solidFill>
                  <a:schemeClr val="bg1"/>
                </a:solidFill>
              </a:rPr>
              <a:t> commodo </a:t>
            </a:r>
            <a:r>
              <a:rPr lang="nl-NL" dirty="0" err="1">
                <a:solidFill>
                  <a:schemeClr val="bg1"/>
                </a:solidFill>
              </a:rPr>
              <a:t>pretium</a:t>
            </a:r>
            <a:r>
              <a:rPr lang="nl-NL" dirty="0">
                <a:solidFill>
                  <a:schemeClr val="bg1"/>
                </a:solidFill>
              </a:rPr>
              <a:t> massa, </a:t>
            </a:r>
            <a:r>
              <a:rPr lang="nl-NL" dirty="0" err="1">
                <a:solidFill>
                  <a:schemeClr val="bg1"/>
                </a:solidFill>
              </a:rPr>
              <a:t>id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tincidunt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dui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sollicitudin</a:t>
            </a:r>
            <a:r>
              <a:rPr lang="nl-NL" dirty="0">
                <a:solidFill>
                  <a:schemeClr val="bg1"/>
                </a:solidFill>
              </a:rPr>
              <a:t> vel. </a:t>
            </a:r>
            <a:r>
              <a:rPr lang="nl-NL" dirty="0" err="1">
                <a:solidFill>
                  <a:schemeClr val="bg1"/>
                </a:solidFill>
              </a:rPr>
              <a:t>Pellentesque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habitant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morbi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tristique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senectus</a:t>
            </a:r>
            <a:r>
              <a:rPr lang="nl-NL" dirty="0">
                <a:solidFill>
                  <a:schemeClr val="bg1"/>
                </a:solidFill>
              </a:rPr>
              <a:t> et </a:t>
            </a:r>
            <a:r>
              <a:rPr lang="nl-NL" dirty="0" err="1">
                <a:solidFill>
                  <a:schemeClr val="bg1"/>
                </a:solidFill>
              </a:rPr>
              <a:t>netus</a:t>
            </a:r>
            <a:r>
              <a:rPr lang="nl-NL" dirty="0">
                <a:solidFill>
                  <a:schemeClr val="bg1"/>
                </a:solidFill>
              </a:rPr>
              <a:t> et </a:t>
            </a:r>
            <a:r>
              <a:rPr lang="nl-NL" dirty="0" err="1">
                <a:solidFill>
                  <a:schemeClr val="bg1"/>
                </a:solidFill>
              </a:rPr>
              <a:t>malesuada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fames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turpis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egestas</a:t>
            </a:r>
            <a:r>
              <a:rPr lang="nl-NL" dirty="0">
                <a:solidFill>
                  <a:schemeClr val="bg1"/>
                </a:solidFill>
              </a:rPr>
              <a:t>. Vestibulum </a:t>
            </a:r>
            <a:r>
              <a:rPr lang="nl-NL" dirty="0" err="1">
                <a:solidFill>
                  <a:schemeClr val="bg1"/>
                </a:solidFill>
              </a:rPr>
              <a:t>hendrerit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sapien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eget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diam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iaculis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sodales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Nullam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aliquet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risus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purus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id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sodales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justo</a:t>
            </a:r>
            <a:r>
              <a:rPr lang="nl-NL" dirty="0">
                <a:solidFill>
                  <a:schemeClr val="bg1"/>
                </a:solidFill>
              </a:rPr>
              <a:t> auctor </a:t>
            </a:r>
            <a:r>
              <a:rPr lang="nl-NL" dirty="0" err="1">
                <a:solidFill>
                  <a:schemeClr val="bg1"/>
                </a:solidFill>
              </a:rPr>
              <a:t>sit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amet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Donec</a:t>
            </a:r>
            <a:r>
              <a:rPr lang="nl-NL" dirty="0">
                <a:solidFill>
                  <a:schemeClr val="bg1"/>
                </a:solidFill>
              </a:rPr>
              <a:t> at </a:t>
            </a:r>
            <a:r>
              <a:rPr lang="nl-NL" dirty="0" err="1">
                <a:solidFill>
                  <a:schemeClr val="bg1"/>
                </a:solidFill>
              </a:rPr>
              <a:t>lectus</a:t>
            </a:r>
            <a:r>
              <a:rPr lang="nl-NL" dirty="0">
                <a:solidFill>
                  <a:schemeClr val="bg1"/>
                </a:solidFill>
              </a:rPr>
              <a:t> vitae </a:t>
            </a:r>
            <a:r>
              <a:rPr lang="nl-NL" dirty="0" err="1">
                <a:solidFill>
                  <a:schemeClr val="bg1"/>
                </a:solidFill>
              </a:rPr>
              <a:t>ligula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tincidunt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vulputate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Fusce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augue</a:t>
            </a:r>
            <a:r>
              <a:rPr lang="nl-NL" dirty="0">
                <a:solidFill>
                  <a:schemeClr val="bg1"/>
                </a:solidFill>
              </a:rPr>
              <a:t> massa. </a:t>
            </a:r>
            <a:r>
              <a:rPr lang="nl-NL" dirty="0" err="1">
                <a:solidFill>
                  <a:schemeClr val="bg1"/>
                </a:solidFill>
              </a:rPr>
              <a:t>Aliquam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quis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erat</a:t>
            </a:r>
            <a:r>
              <a:rPr lang="nl-NL" dirty="0">
                <a:solidFill>
                  <a:schemeClr val="bg1"/>
                </a:solidFill>
              </a:rPr>
              <a:t> vel </a:t>
            </a:r>
            <a:r>
              <a:rPr lang="nl-NL" dirty="0" err="1">
                <a:solidFill>
                  <a:schemeClr val="bg1"/>
                </a:solidFill>
              </a:rPr>
              <a:t>sapien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tincidunt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congue</a:t>
            </a:r>
            <a:r>
              <a:rPr lang="nl-NL" dirty="0">
                <a:solidFill>
                  <a:schemeClr val="bg1"/>
                </a:solidFill>
              </a:rPr>
              <a:t> vel in </a:t>
            </a:r>
            <a:r>
              <a:rPr lang="nl-NL" dirty="0" err="1">
                <a:solidFill>
                  <a:schemeClr val="bg1"/>
                </a:solidFill>
              </a:rPr>
              <a:t>lectus</a:t>
            </a:r>
            <a:r>
              <a:rPr lang="nl-NL" dirty="0">
                <a:solidFill>
                  <a:schemeClr val="bg1"/>
                </a:solidFill>
              </a:rPr>
              <a:t>. Vestibulum </a:t>
            </a:r>
            <a:r>
              <a:rPr lang="nl-NL" dirty="0" err="1">
                <a:solidFill>
                  <a:schemeClr val="bg1"/>
                </a:solidFill>
              </a:rPr>
              <a:t>egestas</a:t>
            </a:r>
            <a:r>
              <a:rPr lang="nl-NL" dirty="0">
                <a:solidFill>
                  <a:schemeClr val="bg1"/>
                </a:solidFill>
              </a:rPr>
              <a:t> magna </a:t>
            </a:r>
            <a:r>
              <a:rPr lang="nl-NL" dirty="0" err="1">
                <a:solidFill>
                  <a:schemeClr val="bg1"/>
                </a:solidFill>
              </a:rPr>
              <a:t>sem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Lorem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ipsum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dolor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sit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amet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consectetur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adipiscing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elit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Proin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lobortis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nisi</a:t>
            </a:r>
            <a:r>
              <a:rPr lang="nl-NL" dirty="0">
                <a:solidFill>
                  <a:schemeClr val="bg1"/>
                </a:solidFill>
              </a:rPr>
              <a:t> a </a:t>
            </a:r>
            <a:r>
              <a:rPr lang="nl-NL" dirty="0" err="1">
                <a:solidFill>
                  <a:schemeClr val="bg1"/>
                </a:solidFill>
              </a:rPr>
              <a:t>mauris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consectetur</a:t>
            </a:r>
            <a:r>
              <a:rPr lang="nl-NL" dirty="0">
                <a:solidFill>
                  <a:schemeClr val="bg1"/>
                </a:solidFill>
              </a:rPr>
              <a:t>, at </a:t>
            </a:r>
            <a:r>
              <a:rPr lang="nl-NL" dirty="0" err="1">
                <a:solidFill>
                  <a:schemeClr val="bg1"/>
                </a:solidFill>
              </a:rPr>
              <a:t>malesuada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lectus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condimentum</a:t>
            </a:r>
            <a:r>
              <a:rPr lang="nl-NL" dirty="0">
                <a:solidFill>
                  <a:schemeClr val="bg1"/>
                </a:solidFill>
              </a:rPr>
              <a:t>. </a:t>
            </a:r>
            <a:r>
              <a:rPr lang="nl-NL" dirty="0" err="1">
                <a:solidFill>
                  <a:schemeClr val="bg1"/>
                </a:solidFill>
              </a:rPr>
              <a:t>Praesent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aliquet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dui</a:t>
            </a:r>
            <a:r>
              <a:rPr lang="nl-NL" dirty="0">
                <a:solidFill>
                  <a:schemeClr val="bg1"/>
                </a:solidFill>
              </a:rPr>
              <a:t> at </a:t>
            </a:r>
            <a:r>
              <a:rPr lang="nl-NL" dirty="0" err="1">
                <a:solidFill>
                  <a:schemeClr val="bg1"/>
                </a:solidFill>
              </a:rPr>
              <a:t>viverra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mattis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D0AA2DA-3B69-4025-ABC3-7F14CB0C8287}"/>
              </a:ext>
            </a:extLst>
          </p:cNvPr>
          <p:cNvSpPr txBox="1"/>
          <p:nvPr/>
        </p:nvSpPr>
        <p:spPr>
          <a:xfrm>
            <a:off x="209551" y="247650"/>
            <a:ext cx="150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Voorbeeld van een titelscherm</a:t>
            </a:r>
          </a:p>
        </p:txBody>
      </p:sp>
    </p:spTree>
    <p:extLst>
      <p:ext uri="{BB962C8B-B14F-4D97-AF65-F5344CB8AC3E}">
        <p14:creationId xmlns:p14="http://schemas.microsoft.com/office/powerpoint/2010/main" val="4932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639E-17 -1.249E-16 L -0.02409 -4.45116 " pathEditMode="relative" rAng="0" ptsTypes="AA">
                                      <p:cBhvr>
                                        <p:cTn id="6" dur="3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Breedbeeld</PresentationFormat>
  <Paragraphs>23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Gill Sans MT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2021-01-20T10:10:25Z</dcterms:created>
  <dcterms:modified xsi:type="dcterms:W3CDTF">2021-01-24T18:20:29Z</dcterms:modified>
</cp:coreProperties>
</file>